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smtClean="0"/>
              <a:t>برای ویرایش سبک زیرعنوان اسلاید اصلی، کلیک نمایید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B0B2-B4E9-4FDD-A298-733F8F14B711}" type="datetimeFigureOut">
              <a:rPr lang="fa-IR" smtClean="0"/>
              <a:t>04/03/35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BBAF-4379-4AA4-A018-50536880E4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624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B0B2-B4E9-4FDD-A298-733F8F14B711}" type="datetimeFigureOut">
              <a:rPr lang="fa-IR" smtClean="0"/>
              <a:t>04/03/35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BBAF-4379-4AA4-A018-50536880E4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2871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B0B2-B4E9-4FDD-A298-733F8F14B711}" type="datetimeFigureOut">
              <a:rPr lang="fa-IR" smtClean="0"/>
              <a:t>04/03/35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BBAF-4379-4AA4-A018-50536880E4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581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B0B2-B4E9-4FDD-A298-733F8F14B711}" type="datetimeFigureOut">
              <a:rPr lang="fa-IR" smtClean="0"/>
              <a:t>04/03/35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BBAF-4379-4AA4-A018-50536880E4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1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B0B2-B4E9-4FDD-A298-733F8F14B711}" type="datetimeFigureOut">
              <a:rPr lang="fa-IR" smtClean="0"/>
              <a:t>04/03/35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BBAF-4379-4AA4-A018-50536880E4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071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B0B2-B4E9-4FDD-A298-733F8F14B711}" type="datetimeFigureOut">
              <a:rPr lang="fa-IR" smtClean="0"/>
              <a:t>04/03/35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BBAF-4379-4AA4-A018-50536880E4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748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5" name="نگهدارنده مکان متن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6" name="نگهدارنده مکان محتوا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7" name="نگهدارنده مکان تاری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B0B2-B4E9-4FDD-A298-733F8F14B711}" type="datetimeFigureOut">
              <a:rPr lang="fa-IR" smtClean="0"/>
              <a:t>04/03/35</a:t>
            </a:fld>
            <a:endParaRPr lang="fa-IR"/>
          </a:p>
        </p:txBody>
      </p:sp>
      <p:sp>
        <p:nvSpPr>
          <p:cNvPr id="8" name="نگهدارنده مکان پانویس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نگهدارنده مکان شماره اسلاید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BBAF-4379-4AA4-A018-50536880E4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853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تاری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B0B2-B4E9-4FDD-A298-733F8F14B711}" type="datetimeFigureOut">
              <a:rPr lang="fa-IR" smtClean="0"/>
              <a:t>04/03/35</a:t>
            </a:fld>
            <a:endParaRPr lang="fa-IR"/>
          </a:p>
        </p:txBody>
      </p:sp>
      <p:sp>
        <p:nvSpPr>
          <p:cNvPr id="4" name="نگهدارنده مکان پانویس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نگهدارنده مکان شماره اسلاید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BBAF-4379-4AA4-A018-50536880E4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113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B0B2-B4E9-4FDD-A298-733F8F14B711}" type="datetimeFigureOut">
              <a:rPr lang="fa-IR" smtClean="0"/>
              <a:t>04/03/35</a:t>
            </a:fld>
            <a:endParaRPr lang="fa-IR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BBAF-4379-4AA4-A018-50536880E4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265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B0B2-B4E9-4FDD-A298-733F8F14B711}" type="datetimeFigureOut">
              <a:rPr lang="fa-IR" smtClean="0"/>
              <a:t>04/03/35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BBAF-4379-4AA4-A018-50536880E4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652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تصویر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B0B2-B4E9-4FDD-A298-733F8F14B711}" type="datetimeFigureOut">
              <a:rPr lang="fa-IR" smtClean="0"/>
              <a:t>04/03/35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BBAF-4379-4AA4-A018-50536880E4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970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 smtClean="0"/>
              <a:t>برای ویرایش سبک عنوان اسلاید اصلی، کلیک نمایید</a:t>
            </a:r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1B0B2-B4E9-4FDD-A298-733F8F14B711}" type="datetimeFigureOut">
              <a:rPr lang="fa-IR" smtClean="0"/>
              <a:t>04/03/35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DBBAF-4379-4AA4-A018-50536880E4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59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تصوی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21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نگهدارنده مکان محتوا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47011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نگهدارنده مکان محتوا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61203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نگهدارنده مکان محتوا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55258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نگهدارنده مکان محتوا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86236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نگهدارنده مکان محتوا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02543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نگهدارنده مکان محتوا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07654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نگهدارنده مکان محتوا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39723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نگهدارنده مکان محتوا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81838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نگهدارنده مکان محتوا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28078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نگهدارنده مکان محتوا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34465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نگهدارنده مکان محتوا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09033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دفتر کار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نمایش روی پرده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12</vt:i4>
      </vt:variant>
    </vt:vector>
  </HeadingPairs>
  <TitlesOfParts>
    <vt:vector size="13" baseType="lpstr">
      <vt:lpstr>طرح زمینه Office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ارائه PowerPoint</dc:title>
  <dc:creator>1234</dc:creator>
  <cp:lastModifiedBy>1234</cp:lastModifiedBy>
  <cp:revision>1</cp:revision>
  <dcterms:created xsi:type="dcterms:W3CDTF">2014-01-05T14:59:40Z</dcterms:created>
  <dcterms:modified xsi:type="dcterms:W3CDTF">2014-01-05T14:59:56Z</dcterms:modified>
</cp:coreProperties>
</file>